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3199DE-0583-DF9F-E346-C4A843B56E73}" v="446" dt="2025-03-04T06:54:32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1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463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1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8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1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8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4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61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0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7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7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3/17/2025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3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52A67C6-BF3E-9A0B-458F-36C95406D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/>
          <a:p>
            <a:r>
              <a:rPr lang="nb-NO" dirty="0"/>
              <a:t>Språk og arbeidslivsfag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002AECB-AF26-FD81-1ADE-744DDC2CF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nb-NO" dirty="0"/>
              <a:t>2025-2026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04B7CE-C1EE-964F-FB29-B419A5864D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75DFDA4F-6FEE-4F85-A720-373064A9FABC}" type="datetime1">
              <a:rPr lang="nb-NO"/>
              <a:pPr>
                <a:spcAft>
                  <a:spcPts val="600"/>
                </a:spcAft>
              </a:pPr>
              <a:t>17.03.2025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C249628-0B2F-C4F9-AC57-A04C836CA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5B428DC-E789-B928-465F-06FCDA32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65A5C87-DF58-40C8-B092-1DE63DB4547E}" type="slidenum">
              <a:rPr lang="en-US" dirty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0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429432-A78A-E4F9-368C-4612756A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Du kan velge mellom: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47E4FE8-9539-7C30-7A89-353A661A3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nb-NO" dirty="0"/>
              <a:t>Spansk</a:t>
            </a:r>
          </a:p>
          <a:p>
            <a:r>
              <a:rPr lang="nb-NO" dirty="0"/>
              <a:t>   Engelsk fordypning</a:t>
            </a:r>
          </a:p>
          <a:p>
            <a:r>
              <a:rPr lang="nb-NO" dirty="0"/>
              <a:t>   Arbeidslivsfag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Det du velger før du begynner på 8. trinn må du ha i alle årene på ungdomsskolen.</a:t>
            </a:r>
          </a:p>
        </p:txBody>
      </p:sp>
    </p:spTree>
    <p:extLst>
      <p:ext uri="{BB962C8B-B14F-4D97-AF65-F5344CB8AC3E}">
        <p14:creationId xmlns:p14="http://schemas.microsoft.com/office/powerpoint/2010/main" val="231023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51C2E7-AF21-D32A-263D-08D9DD1B3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800" dirty="0"/>
              <a:t>Informasjon om valg og følger det har for </a:t>
            </a:r>
            <a:r>
              <a:rPr lang="nb-NO" sz="2800" dirty="0" err="1"/>
              <a:t>vgs</a:t>
            </a:r>
            <a:endParaRPr lang="nb-NO" sz="28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8EDE1DF-C1A7-52F3-C8A0-A583EC7D4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sz="2000" dirty="0">
                <a:latin typeface="Aptos"/>
              </a:rPr>
              <a:t>Dersom du velger arbeidslivsfag på ungdomsskolen, vil du ha mulighet til å søke deg inn på alle de 13 utdanningsprogrammene på </a:t>
            </a:r>
            <a:r>
              <a:rPr lang="nb-NO" sz="2000" dirty="0" err="1">
                <a:latin typeface="Aptos"/>
              </a:rPr>
              <a:t>vgs</a:t>
            </a:r>
            <a:r>
              <a:rPr lang="nb-NO" sz="2000" dirty="0">
                <a:latin typeface="Aptos"/>
              </a:rPr>
              <a:t> som blir tilbudt i fylket. Har du valgt arbeidslivsfag på ungdomsskolen, vil du ikke ha mulighet til å søke på St. Olav videregående skole, Stavanger </a:t>
            </a:r>
            <a:r>
              <a:rPr lang="nb-NO" sz="2000" dirty="0" err="1">
                <a:latin typeface="Aptos"/>
              </a:rPr>
              <a:t>Katdralskole</a:t>
            </a:r>
            <a:r>
              <a:rPr lang="nb-NO" sz="2000" dirty="0">
                <a:latin typeface="Aptos"/>
              </a:rPr>
              <a:t> og Hetland videregående skole.</a:t>
            </a:r>
          </a:p>
          <a:p>
            <a:endParaRPr lang="nb-NO" sz="2000" dirty="0">
              <a:latin typeface="Aptos"/>
            </a:endParaRPr>
          </a:p>
          <a:p>
            <a:r>
              <a:rPr lang="nb-NO" sz="2000" dirty="0">
                <a:latin typeface="Aptos"/>
              </a:rPr>
              <a:t>På yrkesfaglige studieprogram er det ikke krav om fremmedspråk. </a:t>
            </a:r>
          </a:p>
        </p:txBody>
      </p:sp>
    </p:spTree>
    <p:extLst>
      <p:ext uri="{BB962C8B-B14F-4D97-AF65-F5344CB8AC3E}">
        <p14:creationId xmlns:p14="http://schemas.microsoft.com/office/powerpoint/2010/main" val="109460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52C5F8-B193-9DF3-D64B-B34F7A248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Informasjon om valg og følger det har for </a:t>
            </a:r>
            <a:r>
              <a:rPr lang="nb-NO" sz="2800" dirty="0" err="1"/>
              <a:t>vgs</a:t>
            </a:r>
            <a:endParaRPr lang="nb-NO" dirty="0" err="1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98589AF-A7FB-AE8D-676F-94646B76D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/>
              <a:t>Dersom du har fremmedspråk på ungdomsskolen kan du velge det samme på </a:t>
            </a:r>
            <a:r>
              <a:rPr lang="nb-NO" err="1"/>
              <a:t>vgs</a:t>
            </a:r>
            <a:r>
              <a:rPr lang="nb-NO" dirty="0"/>
              <a:t>, men du kan også velge å bytte fag.</a:t>
            </a:r>
          </a:p>
          <a:p>
            <a:endParaRPr lang="nb-NO" dirty="0"/>
          </a:p>
          <a:p>
            <a:r>
              <a:rPr lang="nb-NO" dirty="0"/>
              <a:t>Dersom dere ønsker mer informasjon kan dere kontakte Torill </a:t>
            </a:r>
            <a:r>
              <a:rPr lang="nb-NO" dirty="0" err="1"/>
              <a:t>Årthun</a:t>
            </a:r>
            <a:r>
              <a:rPr lang="nb-NO" dirty="0"/>
              <a:t> som er yrkesrådgiver.</a:t>
            </a:r>
          </a:p>
        </p:txBody>
      </p:sp>
    </p:spTree>
    <p:extLst>
      <p:ext uri="{BB962C8B-B14F-4D97-AF65-F5344CB8AC3E}">
        <p14:creationId xmlns:p14="http://schemas.microsoft.com/office/powerpoint/2010/main" val="417632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2AAAF5-4E01-5B08-A5A3-8E35B91B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Spansk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C2BBBBB-DAC2-A5FE-B415-120FC5872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sz="2000" dirty="0">
                <a:latin typeface="Aptos"/>
                <a:cs typeface="Arial"/>
              </a:rPr>
              <a:t>Læreplanen sier følgende om hovedområdene i faget:</a:t>
            </a:r>
          </a:p>
          <a:p>
            <a:pPr marL="0" indent="0">
              <a:buNone/>
            </a:pPr>
            <a:r>
              <a:rPr lang="nb-NO" sz="2000" dirty="0">
                <a:solidFill>
                  <a:srgbClr val="303030"/>
                </a:solidFill>
                <a:latin typeface="Aptos"/>
                <a:cs typeface="Arial"/>
              </a:rPr>
              <a:t>Fremmedspråk handler om å forstå og bli forstått. Faget skal bidra til å fremme elevenes personlige utvikling og legge til rette for at de kan samhandle med og oppleve glede i møte med andre mennesker og kulturer. I en globalisert verden har vi behov for å kommunisere på flere språk. Formell og uformell kommunikasjon lokalt, nasjonalt og internasjonalt krever språkkunnskaper og kunnskap om andre kulturer og levesett. Dette gjelder ikke minst i studier og i arbeidslivet. Faget kan bidra til å utvikle elevenes interkulturelle forståelse.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922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64F262-0748-D4E8-4F35-F161F01E6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Aptos Display"/>
              </a:rPr>
              <a:t>Engelsk fordypning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8B6135-4258-57F9-D171-D1A4CD67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sz="2000" dirty="0">
                <a:solidFill>
                  <a:srgbClr val="303030"/>
                </a:solidFill>
                <a:latin typeface="Aptos"/>
                <a:cs typeface="Arial"/>
              </a:rPr>
              <a:t>I fornyelsen av fordypning i engelsk er det lagt vekt på at elevene skal arbeide praktisk og utforskende og at elevene skal bruke teknologi og digitale ressurser og medier kreativt og kritisk i utforsking av språk og tekst. Den nye læreplanen i fordypning i engelsk vektlegger at elevene skal utforske og videreutvikle sin språkkompetanse ved å trekke inn egne interesseområder fra både den virtuelle og den virkelige verden. Faget skal gjøre elevene i stand til å reflektere over variasjon i språk, tenkesett og kommunikasjonsmønstre som de møter i det virtuelle og det virkelige samfunnet.</a:t>
            </a:r>
          </a:p>
        </p:txBody>
      </p:sp>
    </p:spTree>
    <p:extLst>
      <p:ext uri="{BB962C8B-B14F-4D97-AF65-F5344CB8AC3E}">
        <p14:creationId xmlns:p14="http://schemas.microsoft.com/office/powerpoint/2010/main" val="84207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BC1833-B10B-6677-3CC2-5272C7A9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Aptos"/>
              </a:rPr>
              <a:t>Arbeidslivsfag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C6DE12-A3D6-8AB3-8034-F1412E416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nb-NO" sz="2000" dirty="0">
                <a:latin typeface="Aptos"/>
                <a:cs typeface="Arial"/>
              </a:rPr>
              <a:t>Dagens arbeidsliv har et stort behov for faglært arbeidskraft innenfor ulike bransjer og sektorer. Endringer i jobbinnhold og muligheter for yrkesvalg skjer i raskt tempo. Dette krev høy kompetanse og gode grunnleggende ferdigheter av den enkelte arbeidstaker. </a:t>
            </a:r>
          </a:p>
          <a:p>
            <a:endParaRPr lang="nb-NO" sz="2000" dirty="0">
              <a:latin typeface="Aptos"/>
              <a:cs typeface="Arial"/>
            </a:endParaRPr>
          </a:p>
          <a:p>
            <a:r>
              <a:rPr lang="nb-NO" sz="2000" dirty="0">
                <a:solidFill>
                  <a:srgbClr val="303030"/>
                </a:solidFill>
                <a:latin typeface="Aptos"/>
                <a:cs typeface="Arial"/>
              </a:rPr>
              <a:t>Arbeidslivsfag er et sentralt fag for å bidra til at elevene får praktisk erfaring med å løse arbeidsoppdrag i et arbeidsfellesskap. Faget skal bidra til at elevene deltar i verdiskaping gjennom å levere tjenester og produkter både internt på skolen og for eksterne oppdragsgivere. Faget skal gi elevene mulighet til å glede seg over å kunne skape noe. Arbeidslivsfag legger til rette for entreprenørskap i skolen og samarbeid med lokale bedrifter.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5024069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Avenir Next LT Pro</vt:lpstr>
      <vt:lpstr>AccentBoxVTI</vt:lpstr>
      <vt:lpstr>Språk og arbeidslivsfag</vt:lpstr>
      <vt:lpstr>Du kan velge mellom:</vt:lpstr>
      <vt:lpstr>Informasjon om valg og følger det har for vgs</vt:lpstr>
      <vt:lpstr>Informasjon om valg og følger det har for vgs</vt:lpstr>
      <vt:lpstr>Spansk</vt:lpstr>
      <vt:lpstr>Engelsk fordypning</vt:lpstr>
      <vt:lpstr>Arbeidslivsfag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Randi Harveland</dc:creator>
  <cp:lastModifiedBy>Randi Harveland</cp:lastModifiedBy>
  <cp:revision>138</cp:revision>
  <dcterms:created xsi:type="dcterms:W3CDTF">2025-03-03T13:53:19Z</dcterms:created>
  <dcterms:modified xsi:type="dcterms:W3CDTF">2025-03-17T12:37:03Z</dcterms:modified>
</cp:coreProperties>
</file>